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8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8C83E-86A1-4045-DE65-E247247B8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92E91B-5099-3AFA-4D5B-DBA75645FE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0A936-10BA-8168-CDA4-DC31A477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7B2AD-5C6D-9E6B-F681-B85595D14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35C93-5794-A6F3-7F6A-2766D7390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2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FD81-C62D-FB6F-D35A-F05FCAACA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7CACA-307F-5042-8E06-FCD164D52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4744C-B4F0-E799-08C3-5D255C140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74D21-20F8-FFDE-77FE-4D5616183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A5B94-8D76-46E0-88DF-180950D44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D34CC0-E788-C108-C5B5-FCD175F834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7BE63B-E140-E4B2-349D-B0E5952FB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3D356-28A5-36E9-E967-594C5408C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3C330-FB4B-19C0-9A67-6D91A0060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79760-90FB-24F6-DB7F-79701639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2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F1E30-0422-926A-9BC4-0BE9EAD73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AB013-4879-0150-36BF-1AB0E61DB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CC7BB-31F7-65B9-5DF1-2D886FF39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E5490-8742-40AC-280F-9D3CEA79D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6A008-C278-64BA-AA1E-B642664A6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4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53C5-0BAB-0743-7F45-A3EB8DFB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415D7-07B7-6116-5157-BCB8675C4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8253B-7688-2685-BA43-D4A67A073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303E3-90F4-10EF-6FDF-6996675D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B4598-9C70-CC07-4B07-E65CAE0F8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40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2967-C665-9DD9-B8FE-59449F11F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0A923-A20F-C699-3A2A-DA9846A03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06EBC-A48E-D0FB-A283-5F9FDC973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BB320C-13E5-5E37-DBB3-353A2B06C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34ED6-C762-8FCC-1979-5B6D0FD74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3410A-08A7-11DC-EB73-D7742CFF1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7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54A94-DDCE-87DA-3E0B-C006F13CF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66209-16EF-723D-6480-F89F8B77D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1B0ED5-5490-5101-4308-23B16EA2C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454C81-C100-E787-02A1-6E5DE5F78D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66F230-26DF-7DED-5046-5E95DE683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0EE403-174C-12C0-8ECE-F130F517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862C12-3DA2-4A37-CA7F-D427DE9B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417DFF-DFF0-4E40-2B56-328457D6B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582B0-785D-4452-4665-35DF2C46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C2B46-2771-307F-4058-88D50D96F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4D2765-CF8E-BC2E-39EE-C43FE0C0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7370E5-AAD4-4153-C940-83D98FFD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9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26B6BA-C047-2009-585C-AFC6EEDF3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CEFFFA-2E8A-7E39-9E41-D70D1674D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6B54B-4DA0-B57F-E461-63428DB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6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72A5A-87E3-0D95-8E30-F499737A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987CB-0043-89E4-553F-34F671DA5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E461D-3E3E-0120-5837-2F363173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9E691-1A81-0D56-9CEA-268F9360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8F4A2-A42F-2375-8751-0919C0EB1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A34B2-4506-8A0A-41C3-198D46B8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3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4530A-89B9-C292-F294-52AEEA67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ACA71-8124-3922-3674-53769A706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F1652A-5354-4A83-585A-A857D51E4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B5F20-D613-8CAE-CE4C-62D038CC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C0EC8-CAD7-EC3F-A98C-FCF40F6DC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A3660-2511-B532-18D2-F2A0B7A0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6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C23380-7595-A467-84B3-181623931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390B8-F9E1-9150-2102-BEF121531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E4173-6F6C-0720-3D21-5E43AC8D3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22E3D8-4E1A-4D87-BF4C-A3468B1791DD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D7E6A-6AE6-E63B-4452-3988E2289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43D2D-EF14-AE22-3139-A4632FAE2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1A129-AB82-4EA6-98F8-06323EB71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6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0E4E2B9-8096-F937-D156-0693850C6CAF}"/>
              </a:ext>
            </a:extLst>
          </p:cNvPr>
          <p:cNvSpPr/>
          <p:nvPr/>
        </p:nvSpPr>
        <p:spPr>
          <a:xfrm>
            <a:off x="8470909" y="2969865"/>
            <a:ext cx="211664" cy="749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API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818D747-5BB3-8270-A558-E04C8CD57BB5}"/>
              </a:ext>
            </a:extLst>
          </p:cNvPr>
          <p:cNvGrpSpPr/>
          <p:nvPr/>
        </p:nvGrpSpPr>
        <p:grpSpPr>
          <a:xfrm>
            <a:off x="4737947" y="309639"/>
            <a:ext cx="6964687" cy="6221789"/>
            <a:chOff x="4729033" y="899296"/>
            <a:chExt cx="3666514" cy="554988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9A9ABB2-AF51-BA6C-ADD1-77738009D72F}"/>
                </a:ext>
              </a:extLst>
            </p:cNvPr>
            <p:cNvSpPr/>
            <p:nvPr/>
          </p:nvSpPr>
          <p:spPr>
            <a:xfrm>
              <a:off x="4729033" y="899296"/>
              <a:ext cx="3657600" cy="914400"/>
            </a:xfrm>
            <a:prstGeom prst="ellipse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</a:rPr>
                <a:t>GSCX Front-end/UI</a:t>
              </a:r>
            </a:p>
            <a:p>
              <a:pPr algn="ctr"/>
              <a:r>
                <a:rPr lang="en-US" sz="1400" dirty="0">
                  <a:solidFill>
                    <a:schemeClr val="accent1">
                      <a:lumMod val="50000"/>
                    </a:schemeClr>
                  </a:solidFill>
                </a:rPr>
                <a:t>Web 3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5A23D41-F08D-839D-A963-9EBF8452C525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>
              <a:off x="4729033" y="1356496"/>
              <a:ext cx="1845733" cy="2069736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64C5ED-9B25-D072-D8A0-A7D59D10FC3A}"/>
                </a:ext>
              </a:extLst>
            </p:cNvPr>
            <p:cNvCxnSpPr>
              <a:cxnSpLocks/>
              <a:stCxn id="4" idx="6"/>
            </p:cNvCxnSpPr>
            <p:nvPr/>
          </p:nvCxnSpPr>
          <p:spPr>
            <a:xfrm flipH="1">
              <a:off x="6574766" y="1356496"/>
              <a:ext cx="1811867" cy="2036352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3E7267F-A99E-056E-A4C9-2DF5E42CDC54}"/>
                </a:ext>
              </a:extLst>
            </p:cNvPr>
            <p:cNvGrpSpPr/>
            <p:nvPr/>
          </p:nvGrpSpPr>
          <p:grpSpPr>
            <a:xfrm>
              <a:off x="4737947" y="3922245"/>
              <a:ext cx="3657600" cy="2526935"/>
              <a:chOff x="4608131" y="3850951"/>
              <a:chExt cx="3657600" cy="2868900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811FECE1-F00A-0591-3178-51A4FF1AF885}"/>
                  </a:ext>
                </a:extLst>
              </p:cNvPr>
              <p:cNvSpPr/>
              <p:nvPr/>
            </p:nvSpPr>
            <p:spPr>
              <a:xfrm>
                <a:off x="4608131" y="5681707"/>
                <a:ext cx="3657600" cy="1038144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</a:rPr>
                  <a:t>GSCX hardware and </a:t>
                </a:r>
              </a:p>
              <a:p>
                <a:pPr algn="ctr"/>
                <a:r>
                  <a:rPr lang="en-US" sz="1600" b="1" dirty="0">
                    <a:solidFill>
                      <a:schemeClr val="accent1">
                        <a:lumMod val="50000"/>
                      </a:schemeClr>
                    </a:solidFill>
                  </a:rPr>
                  <a:t>core infrastructure</a:t>
                </a:r>
              </a:p>
              <a:p>
                <a:pPr algn="ctr"/>
                <a:r>
                  <a:rPr lang="en-US" sz="1400" dirty="0">
                    <a:solidFill>
                      <a:schemeClr val="accent1">
                        <a:lumMod val="50000"/>
                      </a:schemeClr>
                    </a:solidFill>
                  </a:rPr>
                  <a:t>IBM LinuxOne/Custodial Wallet/HSM for Private Key Sharding/ Digital Heaven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EDCBEF3-7236-A53F-E877-B8FA979ADACB}"/>
                  </a:ext>
                </a:extLst>
              </p:cNvPr>
              <p:cNvCxnSpPr>
                <a:cxnSpLocks/>
                <a:endCxn id="5" idx="2"/>
              </p:cNvCxnSpPr>
              <p:nvPr/>
            </p:nvCxnSpPr>
            <p:spPr>
              <a:xfrm flipH="1">
                <a:off x="4608131" y="3850951"/>
                <a:ext cx="1828800" cy="2349828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EF513AB-A22E-BF8B-E4E6-EA6C7C8AC5AA}"/>
                  </a:ext>
                </a:extLst>
              </p:cNvPr>
              <p:cNvCxnSpPr>
                <a:cxnSpLocks/>
                <a:endCxn id="5" idx="6"/>
              </p:cNvCxnSpPr>
              <p:nvPr/>
            </p:nvCxnSpPr>
            <p:spPr>
              <a:xfrm>
                <a:off x="6436931" y="3850951"/>
                <a:ext cx="1828800" cy="228391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296CD80-6CD8-88BF-5A0A-8F50709B301D}"/>
                </a:ext>
              </a:extLst>
            </p:cNvPr>
            <p:cNvCxnSpPr>
              <a:cxnSpLocks/>
            </p:cNvCxnSpPr>
            <p:nvPr/>
          </p:nvCxnSpPr>
          <p:spPr>
            <a:xfrm>
              <a:off x="6566747" y="3396312"/>
              <a:ext cx="0" cy="536304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3A1EC464-AB39-AC4F-9B0B-5910372D7A26}"/>
              </a:ext>
            </a:extLst>
          </p:cNvPr>
          <p:cNvSpPr/>
          <p:nvPr/>
        </p:nvSpPr>
        <p:spPr>
          <a:xfrm>
            <a:off x="604098" y="3108960"/>
            <a:ext cx="6251787" cy="603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Structural separation of GSCX Front-end from its core infrastructure for security considerations </a:t>
            </a:r>
          </a:p>
        </p:txBody>
      </p:sp>
    </p:spTree>
    <p:extLst>
      <p:ext uri="{BB962C8B-B14F-4D97-AF65-F5344CB8AC3E}">
        <p14:creationId xmlns:p14="http://schemas.microsoft.com/office/powerpoint/2010/main" val="413582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Jermakyan</dc:creator>
  <cp:lastModifiedBy>Martin Jermakyan</cp:lastModifiedBy>
  <cp:revision>3</cp:revision>
  <dcterms:created xsi:type="dcterms:W3CDTF">2026-05-22T00:42:50Z</dcterms:created>
  <dcterms:modified xsi:type="dcterms:W3CDTF">2026-05-22T00:52:26Z</dcterms:modified>
</cp:coreProperties>
</file>